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A0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605591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387453" y="1906587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387453" y="5192712"/>
            <a:ext cx="15609094" cy="716915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2" name="LogoLLgoldig.png" descr="LogoLLgoldi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9915" y="384745"/>
            <a:ext cx="1604219" cy="160421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13"/>
          </p:nvPr>
        </p:nvSpPr>
        <p:spPr>
          <a:xfrm>
            <a:off x="5325070" y="946546"/>
            <a:ext cx="1372221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mage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500939" cy="11555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15763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1pPr>
      <a:lvl2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2pPr>
      <a:lvl3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3pPr>
      <a:lvl4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4pPr>
      <a:lvl5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5pPr>
      <a:lvl6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6pPr>
      <a:lvl7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7pPr>
      <a:lvl8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8pPr>
      <a:lvl9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1pPr>
      <a:lvl2pPr marL="1055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2pPr>
      <a:lvl3pPr marL="1500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3pPr>
      <a:lvl4pPr marL="1944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4pPr>
      <a:lvl5pPr marL="2389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5pPr>
      <a:lvl6pPr marL="2833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6pPr>
      <a:lvl7pPr marL="3278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7pPr>
      <a:lvl8pPr marL="3722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8pPr>
      <a:lvl9pPr marL="4167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VIDEO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VIDEO?</a:t>
            </a:r>
          </a:p>
        </p:txBody>
      </p:sp>
      <p:sp>
        <p:nvSpPr>
          <p:cNvPr id="164" name="Für random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Für random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4" name="bg1.jpg" descr="b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58391"/>
            <a:ext cx="24384000" cy="14632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LogoLLgoldig.png" descr="LogoLLgoldi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5906" y="3489461"/>
            <a:ext cx="7612188" cy="7612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atenbank struktur 1.0"/>
          <p:cNvSpPr txBox="1">
            <a:spLocks noGrp="1"/>
          </p:cNvSpPr>
          <p:nvPr>
            <p:ph type="ctrTitle"/>
          </p:nvPr>
        </p:nvSpPr>
        <p:spPr>
          <a:xfrm>
            <a:off x="3804939" y="2303859"/>
            <a:ext cx="16774122" cy="464343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Datenbank</a:t>
            </a:r>
            <a:r>
              <a:rPr dirty="0"/>
              <a:t> </a:t>
            </a:r>
            <a:r>
              <a:rPr lang="de-AT" dirty="0"/>
              <a:t>S</a:t>
            </a:r>
            <a:r>
              <a:rPr dirty="0" err="1"/>
              <a:t>truktur</a:t>
            </a:r>
            <a:r>
              <a:rPr dirty="0"/>
              <a:t> 1.0</a:t>
            </a:r>
          </a:p>
        </p:txBody>
      </p:sp>
      <p:sp>
        <p:nvSpPr>
          <p:cNvPr id="138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44" name="Group"/>
          <p:cNvGrpSpPr/>
          <p:nvPr/>
        </p:nvGrpSpPr>
        <p:grpSpPr>
          <a:xfrm>
            <a:off x="3761843" y="4551744"/>
            <a:ext cx="16860314" cy="4612512"/>
            <a:chOff x="0" y="0"/>
            <a:chExt cx="16860313" cy="4612511"/>
          </a:xfrm>
        </p:grpSpPr>
        <p:sp>
          <p:nvSpPr>
            <p:cNvPr id="142" name="Rectangle"/>
            <p:cNvSpPr/>
            <p:nvPr/>
          </p:nvSpPr>
          <p:spPr>
            <a:xfrm>
              <a:off x="0" y="0"/>
              <a:ext cx="16860314" cy="46125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6291" y="90959"/>
              <a:ext cx="16687731" cy="4430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55800"/>
            <a:ext cx="13004800" cy="1092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VIDEO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VIDEO?</a:t>
            </a:r>
          </a:p>
        </p:txBody>
      </p:sp>
      <p:sp>
        <p:nvSpPr>
          <p:cNvPr id="151" name="Für searchButton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Für searchButtons</a:t>
            </a:r>
          </a:p>
        </p:txBody>
      </p:sp>
      <p:pic>
        <p:nvPicPr>
          <p:cNvPr id="152" name="buttonsearch.mp4" descr="buttonsearch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4878" y="62110"/>
            <a:ext cx="24393756" cy="13591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33334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VIDEO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VIDEO?</a:t>
            </a:r>
          </a:p>
        </p:txBody>
      </p:sp>
      <p:sp>
        <p:nvSpPr>
          <p:cNvPr id="158" name="Für text search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Für text search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FF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Benutzerdefiniert</PresentationFormat>
  <Paragraphs>7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Helvetica Neue</vt:lpstr>
      <vt:lpstr>Helvetica Neue Light</vt:lpstr>
      <vt:lpstr>Helvetica Neue Medium</vt:lpstr>
      <vt:lpstr>Montserrat Regular</vt:lpstr>
      <vt:lpstr>Black</vt:lpstr>
      <vt:lpstr>PowerPoint-Präsentation</vt:lpstr>
      <vt:lpstr>PowerPoint-Präsentation</vt:lpstr>
      <vt:lpstr>Datenbank Struktur 1.0</vt:lpstr>
      <vt:lpstr>PowerPoint-Präsentation</vt:lpstr>
      <vt:lpstr>PowerPoint-Präsentation</vt:lpstr>
      <vt:lpstr>VIDEO?</vt:lpstr>
      <vt:lpstr>PowerPoint-Präsentation</vt:lpstr>
      <vt:lpstr>VIDEO?</vt:lpstr>
      <vt:lpstr>PowerPoint-Präsentation</vt:lpstr>
      <vt:lpstr>VIDEO?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Natascha Rammelmüller</cp:lastModifiedBy>
  <cp:revision>1</cp:revision>
  <dcterms:modified xsi:type="dcterms:W3CDTF">2018-06-27T16:12:33Z</dcterms:modified>
</cp:coreProperties>
</file>